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5E053-2B10-4B15-A316-7181B76BF3E0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93F80-77AF-4271-894B-CDC8B3A08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455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93F80-77AF-4271-894B-CDC8B3A081E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7028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93F80-77AF-4271-894B-CDC8B3A081E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098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93F80-77AF-4271-894B-CDC8B3A081E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032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19D90-859D-D79F-7104-4B81B8119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B7E1C0A-370C-F0CA-02F0-A4ABA616EC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E9545A-4824-089E-7AD2-A9CDF2D28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72B678-90F8-FE37-CE05-7463902F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536666-0D19-103F-9D91-EA38F6544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34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9320CA-E733-418B-3D61-994A63980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307895B-8F96-7A08-C9D4-146913B55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B63370-B794-F58F-C266-AD236199C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3CBDA0-FE42-3A16-D492-D7EE88E08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414106-531D-A2F6-F0B4-88AD313E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0619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2CF75CB-A32F-606A-8C0D-297FA9FE2F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FB6AC9-5EB1-3823-ECF4-76EED2926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6B33C7-60B1-A74C-26C4-362BC8414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8CE26D-FD6A-D620-E1DF-EC126B3EE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24E9B4-10D4-4AAC-9AD3-975F4320A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788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07DFD-5418-03BB-910D-1FB6CBC3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924B83-1C8C-56DD-E6D9-EFA9006D0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03C653-EC8B-9F04-5D6F-2CA0C483E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76AD3A-FAFF-3625-80C5-96F676E54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23FE3B-0C92-B23B-9646-F6B5007F6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290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E4E342-9EDA-4F7E-7B7F-E6FEBE660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7A7062-B976-7382-E6E8-79F7E14BE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636AEC-AC63-E651-0CD9-7838D0FE8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95923-210E-14A6-1A48-3901B0FB7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FB191B-3EC2-7FE7-79C4-A89E4035E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995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B8A76C-3EA8-82C1-7830-555D02743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853653-8CE6-E076-2850-10DDFACC7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FFAE9D4-693D-8ECF-49BF-1E3D41402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09BCF29-ED10-9D90-F5E5-A2ABD0541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EB9F99A-CADC-82E3-2FE0-3A27851FE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307573-860D-D245-3AB3-CAB4C0E0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5818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F6EBE9-C1EF-9D8A-4152-2AA6ED853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B9E231-6BC1-5D70-733A-98BB6A97A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735DA9-7124-54B6-0FD7-96ED90DF5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7306E84-5834-3120-6323-B8089333BF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BC1314-5463-8B44-0535-EE819D1E60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C2371B6-6339-EC1B-7777-CCE67BB7E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0D2BD48-CA1C-94F9-22F7-C90B091DE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C45658E-B4B0-4A24-BE8E-D40AD18C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19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A18E29-93D9-131E-4E0B-82274745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8889365-FC49-8755-7D0E-D6C8A7312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C499D69-01DE-5AD4-3E13-BB3EA35BE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8FA2135-1C1B-3F30-0FAF-C97AEBB67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794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EF2D6E7-B0A1-B26C-B991-5F233CA32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E9BED2D-9E58-7EAA-0128-4EF588EC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53165EF-1B0D-8A06-4C96-97223B8E1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792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0A2755-301D-E04F-DBAD-19AECA34A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FAB88D-8552-7FBF-60C9-C9B04B36B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9FA0F19-BDD8-2EB6-FE84-478D68D3D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46E5EE3-7505-2503-9573-75E661B07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D113D01-D76A-4A0C-8CFC-C078924A8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F89291-1F46-C92F-0EFB-02AD2D1DA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685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852BBC-6E2F-14AF-E63F-FA135BC85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4161EE1-D74A-AE1B-99D4-1AA526DC8B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A02E0C-9E11-3B44-E4EE-9BE2CBDC3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DCDB43-8930-D4D0-BEB5-C9FC3C9E7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52EB19B-A562-295F-341B-3DAB8B0CA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376F2CB-8466-C356-9E8C-11F43A8B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610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8454A5-3A23-879E-9341-1432726D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602F2E-441A-3A5C-BC01-B335F86D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08B1A5-30C2-8DD1-45DA-B11AFEBA19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FC6CE-E627-4065-BAAE-B9668B16A6A7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8DCFE-3EBA-56F2-71ED-5463E18DD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71A861-C3E4-6418-CEF6-5D0C95624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86AD8-ED47-471A-ADA7-54D013A720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374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F487C1-60DF-9BF4-0763-9936ADA5B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80C971B-0BBE-C12F-482D-A7230CB3F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082" y="690283"/>
            <a:ext cx="7715836" cy="496276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F7DE8E-013E-2C42-882F-2B78901AC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0674"/>
            <a:ext cx="9144000" cy="2502568"/>
          </a:xfrm>
        </p:spPr>
        <p:txBody>
          <a:bodyPr>
            <a:normAutofit fontScale="90000"/>
          </a:bodyPr>
          <a:lstStyle/>
          <a:p>
            <a:br>
              <a:rPr lang="ru-RU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3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</a:t>
            </a:r>
            <a:br>
              <a:rPr lang="ru-RU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«Найди инвестора»</a:t>
            </a:r>
            <a:b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(веб-сервис)</a:t>
            </a:r>
            <a:b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16AFD3-45F2-9706-E6A6-8279E38E1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11888"/>
            <a:ext cx="9144000" cy="745844"/>
          </a:xfrm>
        </p:spPr>
        <p:txBody>
          <a:bodyPr/>
          <a:lstStyle/>
          <a:p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Авторы: </a:t>
            </a:r>
            <a:r>
              <a:rPr lang="ru-RU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Мастюгин</a:t>
            </a:r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Максим и Волынский Иван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291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3C9A25-05D7-4051-0E5C-EC96B11D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018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B91C642-B1EF-3661-71F2-97820EB952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3393" y="849429"/>
            <a:ext cx="8021155" cy="51591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87FA9-7887-612D-6C99-B2EC4F7A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70" y="849429"/>
            <a:ext cx="6803292" cy="1422133"/>
          </a:xfrm>
        </p:spPr>
        <p:txBody>
          <a:bodyPr>
            <a:normAutofit/>
          </a:bodyPr>
          <a:lstStyle/>
          <a:p>
            <a:r>
              <a:rPr lang="ru-RU" sz="5400" b="1" dirty="0"/>
              <a:t>Идея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9FE5B8-78F1-C0F2-61EF-32DE797FF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70" y="2174992"/>
            <a:ext cx="6468342" cy="4351338"/>
          </a:xfrm>
        </p:spPr>
        <p:txBody>
          <a:bodyPr/>
          <a:lstStyle/>
          <a:p>
            <a:pPr marL="0" indent="0">
              <a:buNone/>
            </a:pP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 вас появилась гениальная бизнес идея, но не хватает денег для её реализации, а брать кредит - слишком рискованно? </a:t>
            </a:r>
          </a:p>
          <a:p>
            <a:pPr marL="0" indent="0">
              <a:buNone/>
            </a:pP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Лучший вариант - привлечь инвесторов. Наш сайт позволит опубликовать свою бизнес идею - а инвесторы помогут собрать деньги, взамен на проценты с прибыли в будущем.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4905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3C9A25-05D7-4051-0E5C-EC96B11D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10"/>
                    </a14:imgEffect>
                    <a14:imgEffect>
                      <a14:saturation sat="130000"/>
                    </a14:imgEffect>
                    <a14:imgEffect>
                      <a14:brightnessContrast brigh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377" y="-77002"/>
            <a:ext cx="12397026" cy="7055318"/>
          </a:xfrm>
          <a:prstGeom prst="rect">
            <a:avLst/>
          </a:prstGeom>
        </p:spPr>
      </p:pic>
      <p:pic>
        <p:nvPicPr>
          <p:cNvPr id="4" name="Объект 3">
            <a:extLst>
              <a:ext uri="{FF2B5EF4-FFF2-40B4-BE49-F238E27FC236}">
                <a16:creationId xmlns:a16="http://schemas.microsoft.com/office/drawing/2014/main" id="{87E57CBB-DB83-0195-D4C0-3B5EBD1851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04" r="11090"/>
          <a:stretch/>
        </p:blipFill>
        <p:spPr>
          <a:xfrm>
            <a:off x="5200464" y="1253330"/>
            <a:ext cx="7211725" cy="435133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B91C642-B1EF-3661-71F2-97820EB95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2408" y="849428"/>
            <a:ext cx="6925809" cy="51591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87FA9-7887-612D-6C99-B2EC4F7A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10" y="849429"/>
            <a:ext cx="5168932" cy="1422133"/>
          </a:xfrm>
        </p:spPr>
        <p:txBody>
          <a:bodyPr>
            <a:normAutofit/>
          </a:bodyPr>
          <a:lstStyle/>
          <a:p>
            <a:r>
              <a:rPr lang="ru-RU" b="1" dirty="0"/>
              <a:t>Стартовая страница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9FE5B8-78F1-C0F2-61EF-32DE797FF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010" y="2174992"/>
            <a:ext cx="5168932" cy="4351338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Здесь можно зарегистрироваться как предприниматель и</a:t>
            </a:r>
            <a:r>
              <a:rPr lang="ru-RU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ли</a:t>
            </a:r>
            <a:r>
              <a:rPr lang="ru-RU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как инвестор.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Предприниматели публикуют идею для проекта, которая требует большой суммы денег для реализации.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Инвесторы выбирают понравившиеся и инвестируют в них.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2444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3C9A25-05D7-4051-0E5C-EC96B11D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610"/>
                    </a14:imgEffect>
                    <a14:imgEffect>
                      <a14:saturation sat="130000"/>
                    </a14:imgEffect>
                    <a14:imgEffect>
                      <a14:brightnessContrast brigh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377" y="-77002"/>
            <a:ext cx="12397026" cy="705531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B91C642-B1EF-3661-71F2-97820EB952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1401" y="849429"/>
            <a:ext cx="6540799" cy="51591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87FA9-7887-612D-6C99-B2EC4F7A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10" y="849429"/>
            <a:ext cx="5168932" cy="1422133"/>
          </a:xfrm>
        </p:spPr>
        <p:txBody>
          <a:bodyPr>
            <a:normAutofit/>
          </a:bodyPr>
          <a:lstStyle/>
          <a:p>
            <a:r>
              <a:rPr lang="ru-RU" b="1" dirty="0"/>
              <a:t>Регистрация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9FE5B8-78F1-C0F2-61EF-32DE797FF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010" y="2174992"/>
            <a:ext cx="5168932" cy="4351338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 странице регистрации пользователи указывают свои основные данные (почта, пароль, имя), а также дополнительные – в зависимости от того, кем они регистрируются.</a:t>
            </a: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515155C-BE22-E263-6B10-3630F91F4E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3983" y="84972"/>
            <a:ext cx="6795235" cy="334402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7EB5464-9EA9-02D9-6211-9ECF8BCBC3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3982" y="3429000"/>
            <a:ext cx="6795235" cy="335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85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45188" y="975607"/>
            <a:ext cx="5809491" cy="454038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64" y="543978"/>
            <a:ext cx="4540387" cy="842060"/>
          </a:xfrm>
        </p:spPr>
        <p:txBody>
          <a:bodyPr>
            <a:noAutofit/>
          </a:bodyPr>
          <a:lstStyle/>
          <a:p>
            <a:pPr algn="ctr"/>
            <a:r>
              <a:rPr lang="ru-RU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ПРЕДПРИНИМАТЕЛ</a:t>
            </a:r>
            <a:r>
              <a:rPr lang="ru-RU" sz="36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endParaRPr lang="ru-RU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365760" y="1536173"/>
            <a:ext cx="410357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 главной странице предприниматели видят список своих проектов. </a:t>
            </a:r>
          </a:p>
          <a:p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Также на главной странице есть кнопка добавить проект – благодаря ей можно опубликовать проект</a:t>
            </a:r>
            <a:endParaRPr lang="ru-RU" sz="240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20474A2-07E3-0348-7377-05A449418D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8884" y="1997603"/>
            <a:ext cx="6843564" cy="352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57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40620" y="1215745"/>
            <a:ext cx="5764309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" y="672353"/>
            <a:ext cx="4318938" cy="1427167"/>
          </a:xfrm>
        </p:spPr>
        <p:txBody>
          <a:bodyPr>
            <a:normAutofit/>
          </a:bodyPr>
          <a:lstStyle/>
          <a:p>
            <a:pPr algn="ctr"/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Публикация </a:t>
            </a:r>
            <a:b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проекта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547238" y="2236041"/>
            <a:ext cx="38597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 публикации проекта предприниматель указывает всю необходимую информацию. После публикации проект получает собственную страницу, которую смогут открыть все инвесторы.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201B4E-97F2-AAFF-8A5B-F79676E6B0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989" y="972711"/>
            <a:ext cx="5617945" cy="27686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F2B2E0E-5D47-F2D0-7172-55480349D9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118" y="2483223"/>
            <a:ext cx="6330600" cy="33036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9416473-BA5C-F89F-4963-568B949D22E2}"/>
              </a:ext>
            </a:extLst>
          </p:cNvPr>
          <p:cNvSpPr txBox="1"/>
          <p:nvPr/>
        </p:nvSpPr>
        <p:spPr>
          <a:xfrm>
            <a:off x="547238" y="4126888"/>
            <a:ext cx="39537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 странице проекта отображается вся необходимая информация, а также кнопка инвестировать.</a:t>
            </a:r>
          </a:p>
        </p:txBody>
      </p:sp>
    </p:spTree>
    <p:extLst>
      <p:ext uri="{BB962C8B-B14F-4D97-AF65-F5344CB8AC3E}">
        <p14:creationId xmlns:p14="http://schemas.microsoft.com/office/powerpoint/2010/main" val="12740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4760" y="1179884"/>
            <a:ext cx="5692587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" y="672354"/>
            <a:ext cx="4318938" cy="1194948"/>
          </a:xfrm>
        </p:spPr>
        <p:txBody>
          <a:bodyPr>
            <a:normAutofit/>
          </a:bodyPr>
          <a:lstStyle/>
          <a:p>
            <a:pPr algn="ctr"/>
            <a:r>
              <a:rPr lang="ru-RU" sz="5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Инвесторы</a:t>
            </a:r>
            <a:endParaRPr lang="ru-RU" sz="5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547238" y="1818415"/>
            <a:ext cx="385972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На их главной странице отображается список всех когда-либо опубликованных проектов.</a:t>
            </a:r>
          </a:p>
          <a:p>
            <a:r>
              <a:rPr lang="ru-RU" sz="2400" dirty="0"/>
              <a:t>Инвестор может открыть страницу проекта, который ему приглянулся, а также отфильтровать показываемые проекты.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A0283D-6D51-17E8-8D7C-41E8BB3813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6570" y="1580714"/>
            <a:ext cx="7419861" cy="388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17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4760" y="1179884"/>
            <a:ext cx="5692587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" y="672354"/>
            <a:ext cx="4318938" cy="1194948"/>
          </a:xfrm>
        </p:spPr>
        <p:txBody>
          <a:bodyPr>
            <a:normAutofit/>
          </a:bodyPr>
          <a:lstStyle/>
          <a:p>
            <a:pPr algn="ctr"/>
            <a:r>
              <a:rPr lang="ru-RU" sz="4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База Данных</a:t>
            </a:r>
            <a:endParaRPr lang="ru-RU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547238" y="1818415"/>
            <a:ext cx="3562749" cy="1895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нашей базе данных есть две таблицы:</a:t>
            </a:r>
          </a:p>
          <a:p>
            <a:pPr marL="285750" indent="-285750">
              <a:buFontTx/>
              <a:buChar char="-"/>
            </a:pPr>
            <a:r>
              <a:rPr lang="en-US" dirty="0"/>
              <a:t>jobs (</a:t>
            </a:r>
            <a:r>
              <a:rPr lang="ru-RU" dirty="0"/>
              <a:t>отвечает за проекты)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users (</a:t>
            </a:r>
            <a:r>
              <a:rPr lang="ru-RU" dirty="0"/>
              <a:t>отвечает за пользователей)</a:t>
            </a:r>
          </a:p>
          <a:p>
            <a:pPr marL="285750" indent="-285750">
              <a:buFontTx/>
              <a:buChar char="-"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DF7FC2-80B6-7FB9-2139-E90B7E92B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8460" y="1072408"/>
            <a:ext cx="4151271" cy="249616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FF0E8F7-F995-6406-16E8-65FEFF30C9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7491" y="2056773"/>
            <a:ext cx="5966476" cy="359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236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7">
            <a:extLst>
              <a:ext uri="{FF2B5EF4-FFF2-40B4-BE49-F238E27FC236}">
                <a16:creationId xmlns:a16="http://schemas.microsoft.com/office/drawing/2014/main" id="{4523A155-481A-E2C9-AC45-0A2BB1869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77A23B-3945-776D-DED7-0EC0265D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4974" y="1269531"/>
            <a:ext cx="5692587" cy="43189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2FBF38-A1DA-D5BD-98A0-02F873F8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800" y="762001"/>
            <a:ext cx="4318938" cy="1194948"/>
          </a:xfrm>
        </p:spPr>
        <p:txBody>
          <a:bodyPr>
            <a:normAutofit/>
          </a:bodyPr>
          <a:lstStyle/>
          <a:p>
            <a:pPr algn="ctr"/>
            <a:r>
              <a:rPr lang="ru-RU" sz="48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Технологии</a:t>
            </a:r>
            <a:endParaRPr lang="ru-RU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9EA6D-109D-5661-4960-3EAC0B010F85}"/>
              </a:ext>
            </a:extLst>
          </p:cNvPr>
          <p:cNvSpPr txBox="1"/>
          <p:nvPr/>
        </p:nvSpPr>
        <p:spPr>
          <a:xfrm>
            <a:off x="1656972" y="1908062"/>
            <a:ext cx="3562749" cy="2250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нашем проекте используются: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API</a:t>
            </a: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bootstrap</a:t>
            </a: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ORM</a:t>
            </a:r>
            <a: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-Модели, регистрация и авторизация, возможность загрузки и использования файлов, хранение данных в БД</a:t>
            </a:r>
          </a:p>
          <a:p>
            <a:pPr marL="285750" indent="-285750">
              <a:buFontTx/>
              <a:buChar char="-"/>
            </a:pP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652DCC-F8EF-BEEC-0A47-0A7F3A73C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94437" y="1269531"/>
            <a:ext cx="5692587" cy="4318937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7242F00-991B-AE3A-267C-3BDD0A468865}"/>
              </a:ext>
            </a:extLst>
          </p:cNvPr>
          <p:cNvSpPr txBox="1">
            <a:spLocks/>
          </p:cNvSpPr>
          <p:nvPr/>
        </p:nvSpPr>
        <p:spPr>
          <a:xfrm>
            <a:off x="6581263" y="762001"/>
            <a:ext cx="4318938" cy="11949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Для запуска потребуются:</a:t>
            </a:r>
            <a:endParaRPr lang="ru-RU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DD023-00AA-19AB-2C4A-A9D363FD5C57}"/>
              </a:ext>
            </a:extLst>
          </p:cNvPr>
          <p:cNvSpPr txBox="1"/>
          <p:nvPr/>
        </p:nvSpPr>
        <p:spPr>
          <a:xfrm>
            <a:off x="6959355" y="2136244"/>
            <a:ext cx="3562749" cy="2456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requests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Flask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WTForms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SQLAlchemy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Werkzeug</a:t>
            </a:r>
            <a:b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pillow</a:t>
            </a:r>
            <a:endParaRPr lang="ru-RU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0477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290</Words>
  <Application>Microsoft Office PowerPoint</Application>
  <PresentationFormat>Широкоэкранный</PresentationFormat>
  <Paragraphs>32</Paragraphs>
  <Slides>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Тема Office</vt:lpstr>
      <vt:lpstr> Проект  «Найди инвестора» (веб-сервис) </vt:lpstr>
      <vt:lpstr>Идея</vt:lpstr>
      <vt:lpstr>Стартовая страница</vt:lpstr>
      <vt:lpstr>Регистрация</vt:lpstr>
      <vt:lpstr>ПРЕДПРИНИМАТЕЛИ</vt:lpstr>
      <vt:lpstr>Публикация  проекта</vt:lpstr>
      <vt:lpstr>Инвесторы</vt:lpstr>
      <vt:lpstr>База Данных</vt:lpstr>
      <vt:lpstr>Технологии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 «Найди инвестора» (веб-сервис)</dc:title>
  <dc:creator>Иван Волынский</dc:creator>
  <cp:lastModifiedBy>Иван Волынский</cp:lastModifiedBy>
  <cp:revision>3</cp:revision>
  <dcterms:created xsi:type="dcterms:W3CDTF">2024-04-20T10:55:49Z</dcterms:created>
  <dcterms:modified xsi:type="dcterms:W3CDTF">2024-04-21T21:27:15Z</dcterms:modified>
</cp:coreProperties>
</file>

<file path=docProps/thumbnail.jpeg>
</file>